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5" r:id="rId4"/>
    <p:sldId id="283" r:id="rId5"/>
    <p:sldId id="284" r:id="rId6"/>
    <p:sldId id="285" r:id="rId7"/>
    <p:sldId id="286" r:id="rId8"/>
    <p:sldId id="307" r:id="rId9"/>
    <p:sldId id="308" r:id="rId10"/>
    <p:sldId id="306" r:id="rId11"/>
    <p:sldId id="309" r:id="rId12"/>
    <p:sldId id="310" r:id="rId13"/>
    <p:sldId id="312" r:id="rId14"/>
    <p:sldId id="313" r:id="rId15"/>
    <p:sldId id="314" r:id="rId16"/>
    <p:sldId id="311" r:id="rId17"/>
    <p:sldId id="292" r:id="rId18"/>
    <p:sldId id="315" r:id="rId19"/>
    <p:sldId id="303" r:id="rId20"/>
    <p:sldId id="321" r:id="rId21"/>
    <p:sldId id="296" r:id="rId22"/>
    <p:sldId id="325" r:id="rId23"/>
    <p:sldId id="324" r:id="rId24"/>
    <p:sldId id="316" r:id="rId25"/>
    <p:sldId id="323" r:id="rId26"/>
    <p:sldId id="297" r:id="rId27"/>
    <p:sldId id="317" r:id="rId28"/>
    <p:sldId id="318" r:id="rId29"/>
    <p:sldId id="320" r:id="rId30"/>
    <p:sldId id="322" r:id="rId31"/>
    <p:sldId id="319" r:id="rId32"/>
    <p:sldId id="298" r:id="rId33"/>
    <p:sldId id="299" r:id="rId34"/>
    <p:sldId id="300" r:id="rId35"/>
    <p:sldId id="301" r:id="rId36"/>
    <p:sldId id="263" r:id="rId37"/>
    <p:sldId id="264" r:id="rId38"/>
    <p:sldId id="259" r:id="rId39"/>
    <p:sldId id="265" r:id="rId40"/>
    <p:sldId id="266" r:id="rId41"/>
    <p:sldId id="267" r:id="rId42"/>
    <p:sldId id="268" r:id="rId43"/>
    <p:sldId id="270" r:id="rId44"/>
    <p:sldId id="269" r:id="rId45"/>
    <p:sldId id="271" r:id="rId46"/>
    <p:sldId id="272" r:id="rId47"/>
    <p:sldId id="273" r:id="rId48"/>
    <p:sldId id="274" r:id="rId49"/>
    <p:sldId id="282" r:id="rId50"/>
    <p:sldId id="281" r:id="rId51"/>
    <p:sldId id="280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9485" autoAdjust="0"/>
    <p:restoredTop sz="94660"/>
  </p:normalViewPr>
  <p:slideViewPr>
    <p:cSldViewPr>
      <p:cViewPr>
        <p:scale>
          <a:sx n="75" d="100"/>
          <a:sy n="75" d="100"/>
        </p:scale>
        <p:origin x="-147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https://docs.nvidia.com/cuda/cuda-c-programming-guide/index.html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9144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"/>
            <a:ext cx="7158037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88392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914400"/>
            <a:ext cx="89154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22860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Evolution of Programmable Real time Graphics</a:t>
            </a:r>
            <a:endParaRPr 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89916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810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600" smtClean="0">
                <a:latin typeface="Times New Roman" pitchFamily="18" charset="0"/>
              </a:rPr>
              <a:t>Basic Unified GPU Architecture</a:t>
            </a:r>
          </a:p>
        </p:txBody>
      </p:sp>
      <p:pic>
        <p:nvPicPr>
          <p:cNvPr id="13315" name="Picture 4" descr="App-a-02-04-P374493"/>
          <p:cNvPicPr>
            <a:picLocks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914400"/>
            <a:ext cx="9144000" cy="5181600"/>
          </a:xfrm>
        </p:spPr>
      </p:pic>
      <p:sp>
        <p:nvSpPr>
          <p:cNvPr id="13316" name="Text Box 5"/>
          <p:cNvSpPr txBox="1">
            <a:spLocks noChangeArrowheads="1"/>
          </p:cNvSpPr>
          <p:nvPr/>
        </p:nvSpPr>
        <p:spPr bwMode="auto">
          <a:xfrm>
            <a:off x="381000" y="6218238"/>
            <a:ext cx="8353425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200" b="1"/>
              <a:t>FIGURE A.2.4 Logical pipeline mapped to physical processors.</a:t>
            </a:r>
            <a:r>
              <a:rPr lang="en-US" sz="1200"/>
              <a:t> The programmable shader stages execute on the array of unified processors, and the logical graphics pipeline dataflow recirculates through the processors. Copyright © 2009 Elsevier, Inc. All rights reserved.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1" y="685800"/>
            <a:ext cx="7162801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2800" y="1447800"/>
            <a:ext cx="1981200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228600"/>
            <a:ext cx="929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Unified programmable processor array of the </a:t>
            </a:r>
            <a:r>
              <a:rPr lang="en-IN" sz="2000" b="1" dirty="0" err="1" smtClean="0"/>
              <a:t>Geforce</a:t>
            </a:r>
            <a:r>
              <a:rPr lang="en-IN" sz="2000" b="1" dirty="0" smtClean="0"/>
              <a:t> 8800 GTX graphics pipeline</a:t>
            </a:r>
            <a:endParaRPr lang="en-IN" sz="2000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845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2000"/>
            <a:ext cx="91440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752600"/>
            <a:ext cx="91440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667000"/>
            <a:ext cx="9143999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9624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381000"/>
            <a:ext cx="8991599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dirty="0" smtClean="0"/>
              <a:t>GPUs with a Unified </a:t>
            </a:r>
            <a:r>
              <a:rPr lang="en-US" dirty="0" err="1" smtClean="0"/>
              <a:t>Shader</a:t>
            </a:r>
            <a:r>
              <a:rPr lang="en-US" dirty="0" smtClean="0"/>
              <a:t> Architecture (all </a:t>
            </a:r>
            <a:r>
              <a:rPr lang="en-US" dirty="0" err="1" smtClean="0"/>
              <a:t>Nvidia</a:t>
            </a:r>
            <a:r>
              <a:rPr lang="en-US" dirty="0" smtClean="0"/>
              <a:t> products from G80 onwards) have two advantages over their fixed-function cousins.</a:t>
            </a:r>
          </a:p>
          <a:p>
            <a:pPr algn="just"/>
            <a:r>
              <a:rPr lang="en-US" dirty="0" smtClean="0">
                <a:solidFill>
                  <a:srgbClr val="FF0000"/>
                </a:solidFill>
              </a:rPr>
              <a:t> First</a:t>
            </a:r>
            <a:r>
              <a:rPr lang="en-US" dirty="0" smtClean="0"/>
              <a:t>, they’re more efficient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A </a:t>
            </a:r>
            <a:r>
              <a:rPr lang="en-US" dirty="0" smtClean="0"/>
              <a:t>fixed-function GPU’s performance can vary considerably from game to game depending on whether a title emphasizes pixel shading or model geometry; this is quite visible when comparing performance between </a:t>
            </a:r>
            <a:r>
              <a:rPr lang="en-US" dirty="0" err="1" smtClean="0"/>
              <a:t>Tegra</a:t>
            </a:r>
            <a:r>
              <a:rPr lang="en-US" dirty="0" smtClean="0"/>
              <a:t> 2/3 and the SGX 544.</a:t>
            </a:r>
          </a:p>
          <a:p>
            <a:pPr algn="just"/>
            <a:r>
              <a:rPr lang="en-US" dirty="0" smtClean="0"/>
              <a:t> A </a:t>
            </a:r>
            <a:r>
              <a:rPr lang="en-US" dirty="0" err="1" smtClean="0"/>
              <a:t>Kepler</a:t>
            </a:r>
            <a:r>
              <a:rPr lang="en-US" dirty="0" smtClean="0"/>
              <a:t>-based GPU would be much more flexible, able to allocate its execution resources to process either workload.</a:t>
            </a:r>
          </a:p>
          <a:p>
            <a:pPr algn="just"/>
            <a:r>
              <a:rPr lang="en-US" dirty="0" smtClean="0"/>
              <a:t> This can indirectly lead to decreased power usage — a wide array of more efficient stream processors doesn’t necessarily need to run at nearly as high a clock speed as a fixed-function chip. </a:t>
            </a:r>
          </a:p>
          <a:p>
            <a:pPr algn="just"/>
            <a:r>
              <a:rPr lang="en-US" dirty="0" smtClean="0">
                <a:solidFill>
                  <a:srgbClr val="FF0000"/>
                </a:solidFill>
              </a:rPr>
              <a:t>Second,</a:t>
            </a:r>
            <a:r>
              <a:rPr lang="en-US" dirty="0" smtClean="0"/>
              <a:t> and arguably more important, is their ability to handle functions that would normally be processed on the CPU. This is where we expect T40 to come into its own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8915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048000"/>
            <a:ext cx="85344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91440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24200"/>
            <a:ext cx="8763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2325" y="3362325"/>
            <a:ext cx="57816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896302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915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"/>
            <a:ext cx="9144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"/>
            <a:ext cx="7158037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0"/>
            <a:ext cx="87630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"/>
            <a:ext cx="91440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89154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7620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89154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5649" y="228600"/>
            <a:ext cx="6472702" cy="589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1235" y="533400"/>
            <a:ext cx="6741530" cy="559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91440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89154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2075" y="1710531"/>
            <a:ext cx="641985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0949" y="1600200"/>
            <a:ext cx="622210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9396" y="1600200"/>
            <a:ext cx="620520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154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223</Words>
  <Application>Microsoft Office PowerPoint</Application>
  <PresentationFormat>On-screen Show (4:3)</PresentationFormat>
  <Paragraphs>11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Basic Unified GPU Architecture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suresh</dc:creator>
  <cp:lastModifiedBy>Sai Rakshit</cp:lastModifiedBy>
  <cp:revision>28</cp:revision>
  <dcterms:created xsi:type="dcterms:W3CDTF">2006-08-16T00:00:00Z</dcterms:created>
  <dcterms:modified xsi:type="dcterms:W3CDTF">2019-01-29T06:17:35Z</dcterms:modified>
</cp:coreProperties>
</file>